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54"/>
  </p:notesMasterIdLst>
  <p:handoutMasterIdLst>
    <p:handoutMasterId r:id="rId55"/>
  </p:handoutMasterIdLst>
  <p:sldIdLst>
    <p:sldId id="265" r:id="rId5"/>
    <p:sldId id="558" r:id="rId6"/>
    <p:sldId id="582" r:id="rId7"/>
    <p:sldId id="572" r:id="rId8"/>
    <p:sldId id="574" r:id="rId9"/>
    <p:sldId id="573" r:id="rId10"/>
    <p:sldId id="559" r:id="rId11"/>
    <p:sldId id="560" r:id="rId12"/>
    <p:sldId id="562" r:id="rId13"/>
    <p:sldId id="563" r:id="rId14"/>
    <p:sldId id="581" r:id="rId15"/>
    <p:sldId id="587" r:id="rId16"/>
    <p:sldId id="588" r:id="rId17"/>
    <p:sldId id="585" r:id="rId18"/>
    <p:sldId id="590" r:id="rId19"/>
    <p:sldId id="564" r:id="rId20"/>
    <p:sldId id="566" r:id="rId21"/>
    <p:sldId id="591" r:id="rId22"/>
    <p:sldId id="611" r:id="rId23"/>
    <p:sldId id="567" r:id="rId24"/>
    <p:sldId id="584" r:id="rId25"/>
    <p:sldId id="592" r:id="rId26"/>
    <p:sldId id="565" r:id="rId27"/>
    <p:sldId id="612" r:id="rId28"/>
    <p:sldId id="593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0" r:id="rId50"/>
    <p:sldId id="606" r:id="rId51"/>
    <p:sldId id="608" r:id="rId52"/>
    <p:sldId id="609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4" autoAdjust="0"/>
    <p:restoredTop sz="88812" autoAdjust="0"/>
  </p:normalViewPr>
  <p:slideViewPr>
    <p:cSldViewPr>
      <p:cViewPr varScale="1">
        <p:scale>
          <a:sx n="68" d="100"/>
          <a:sy n="68" d="100"/>
        </p:scale>
        <p:origin x="1299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JavaScript</a:t>
            </a:r>
            <a:endParaRPr lang="en-US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Go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the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01-CodeDissection folder.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observe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</a:t>
            </a:r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03-PizzaVariables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05-PizzaConsole as a guide,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Starting with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07-PromptSushi, write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code that does the following: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10-ConditionalActivity2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in 12-ArraysActivity.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13-Bands, create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01-CodeDissection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JavaScript!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JavaScript…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11062</TotalTime>
  <Words>1371</Words>
  <Application>Microsoft Office PowerPoint</Application>
  <PresentationFormat>On-screen Show (4:3)</PresentationFormat>
  <Paragraphs>271</Paragraphs>
  <Slides>49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asselin</cp:lastModifiedBy>
  <cp:revision>1496</cp:revision>
  <cp:lastPrinted>2016-01-30T16:23:56Z</cp:lastPrinted>
  <dcterms:created xsi:type="dcterms:W3CDTF">2015-01-20T17:19:00Z</dcterms:created>
  <dcterms:modified xsi:type="dcterms:W3CDTF">2017-06-26T17:03:25Z</dcterms:modified>
</cp:coreProperties>
</file>